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751"/>
  </p:normalViewPr>
  <p:slideViewPr>
    <p:cSldViewPr snapToGrid="0">
      <p:cViewPr>
        <p:scale>
          <a:sx n="105" d="100"/>
          <a:sy n="105" d="100"/>
        </p:scale>
        <p:origin x="1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33E8B-30A7-638A-AD61-A6C9EF25D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BB67AF-0059-AFDB-3387-96AB4967A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B0A71-72D2-CB04-1A8E-87207ECF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C7AD-A35B-1563-A763-4D1EBF76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98131-529B-6864-61C1-F797F608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9933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B8CD-C01F-C105-3CEF-0082C32D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ECE04-C6BC-19ED-E92A-EAC55494D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52CE-6552-F18D-E715-09F19DBB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1E026-C560-DC54-D18F-C490C263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1028-5CA6-8832-D558-F0C0567B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22477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F5E682-D0A4-F91C-AEDC-B9E2E370B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4E499-9129-1167-7C28-5880196D3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F1B2F-C63A-7C13-D20E-53A7D6C1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D9339-6ED8-02D8-ECFE-BBA72014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5B802-83D0-1611-7414-AAA398FC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9492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D6-F2FE-4663-6686-F2F04DB7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8B18-70CE-6335-9ACF-880C62D41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A2035-7D69-6C02-3E24-148AD340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F358-4C18-9DF8-18AD-AB5FE2E4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6005-EC8E-A070-5EA8-76A0DCE1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5253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E9B7-48BA-4943-6FF9-075CEAAB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DA3CB-5A21-3817-943E-B07CD7ADC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D8E32-D617-C71A-E848-07A49701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4A7A-2310-6A36-10BB-82BC50C61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80EE5-22D6-1826-B660-9179B527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6690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A3A6-6B0E-30F4-3A03-21BF3B21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7C1EC-9287-AC10-2DE6-CE5C5ED37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8B455-EFC3-7851-81D2-81FA73501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01660-45E1-F89E-96AC-8AA850FAF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9684F-9EEF-DC3D-9FA4-F4A2D4FE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12AC8-84A3-5414-BC41-8063572F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6012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89E29-6F67-B183-DE2C-14787892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1463E-0904-D128-6DEF-8F87098C9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D3212-77FB-CA0F-8613-91B71E35F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EE69B2-F3E4-AD5D-4B94-5273677E9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D3EEB-155E-2AFD-BE8F-C6F046636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2B30E-9511-7539-8DF1-98263DF5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835F44-D1AC-716C-4C22-92CBDC9B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3564F-DBFD-83C4-81D1-4849A7E3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38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F2E3-33F8-597A-7CA3-756E7D9A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F3772-B98A-47E9-4DBB-A0B8BDD3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6AB24-E373-787E-3FB5-3DDAA515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CFEBB-6F34-AD5E-B3AB-1A139631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0497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2CF72-D1F6-685E-7317-840EEF63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3D1A9-EA32-AFB2-EE2D-AA8A5E04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5F31-D7A5-08E3-563D-9FA8F3575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9241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8D7BE-19F4-0BD7-48A8-A1B93671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12AA6-F40E-90A3-6491-808D75807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F2B32-8076-EF31-9F2D-14D346A5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38885-CB37-CDB4-BAEC-41CFECFE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44F9B-A6E1-859F-179E-361F1CEA8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B844A-F1AF-7A06-2F63-098C868E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2250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920A-8988-A313-DEDB-167F2E281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AD695-D527-62ED-07DA-D549B1AD1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0594A-1D89-C0F5-4EBA-CAA9EE2A8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0862D-959A-DAC3-F9B2-F6C2496F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451BD-010D-0B22-CD51-A9AA1C5F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97264-FA60-81AC-C906-B5BC4804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802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F7DD4-FAF9-898A-134F-13847F68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F48EA-EB15-638C-96F2-E484C652F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21E5E-0046-0A84-9683-36610A3CE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CC9F-18DE-B243-BA00-545BA1FF68C0}" type="datetimeFigureOut">
              <a:rPr lang="en-FR" smtClean="0"/>
              <a:t>09/08/2023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1EDA7-599D-A81C-3763-2D3DDD1D8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DCA5-3183-D93D-293A-4BF46281A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C8AA-14EF-9C4D-B023-640CDCEB94B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510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magnifying glass on a map&#10;&#10;Description automatically generated">
            <a:extLst>
              <a:ext uri="{FF2B5EF4-FFF2-40B4-BE49-F238E27FC236}">
                <a16:creationId xmlns:a16="http://schemas.microsoft.com/office/drawing/2014/main" id="{44AC20AD-03DE-5853-71BC-E595DDDE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12" r="1" b="913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B7D62-1123-93D5-AF63-3C515E738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FR" sz="3700" dirty="0"/>
              <a:t>Massive data contributions from the National Land Survey of Finland to the OpenStreetMap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030BB-1F9B-4798-8E28-9DE2F09E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FR" sz="1800" dirty="0"/>
              <a:t>Internship work overview</a:t>
            </a:r>
          </a:p>
          <a:p>
            <a:pPr algn="l"/>
            <a:r>
              <a:rPr lang="en-FR" sz="1400" dirty="0"/>
              <a:t>Alexys Ren</a:t>
            </a:r>
          </a:p>
          <a:p>
            <a:pPr algn="l"/>
            <a:r>
              <a:rPr lang="en-FR" sz="1400" dirty="0"/>
              <a:t>May – August 2023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ack and grey sign with grey text&#10;&#10;Description automatically generated">
            <a:extLst>
              <a:ext uri="{FF2B5EF4-FFF2-40B4-BE49-F238E27FC236}">
                <a16:creationId xmlns:a16="http://schemas.microsoft.com/office/drawing/2014/main" id="{1E4757F8-7619-2028-DE8C-7F70F0D0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44" y="6157324"/>
            <a:ext cx="483216" cy="526705"/>
          </a:xfrm>
          <a:prstGeom prst="rect">
            <a:avLst/>
          </a:prstGeom>
        </p:spPr>
      </p:pic>
      <p:pic>
        <p:nvPicPr>
          <p:cNvPr id="9" name="Picture 8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B2D5F21A-CC8A-A42B-11C3-4C1BFD73B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28" y="6230210"/>
            <a:ext cx="876144" cy="3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4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5" y="734504"/>
            <a:ext cx="10978470" cy="54787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Geometry-level modified NLS buildings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D8C05A-79E6-096F-3A87-246BDCE1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1" y="2094793"/>
            <a:ext cx="11182897" cy="26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map of different countries/regions&#10;&#10;Description automatically generated">
            <a:extLst>
              <a:ext uri="{FF2B5EF4-FFF2-40B4-BE49-F238E27FC236}">
                <a16:creationId xmlns:a16="http://schemas.microsoft.com/office/drawing/2014/main" id="{67C38606-BF90-39A1-A787-A48CA53E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54" y="-535"/>
            <a:ext cx="9694166" cy="68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5" y="734504"/>
            <a:ext cx="10978470" cy="54787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Identifying NLS-related data among other OSM data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shot of a computer&#10;&#10;Description automatically generated">
            <a:extLst>
              <a:ext uri="{FF2B5EF4-FFF2-40B4-BE49-F238E27FC236}">
                <a16:creationId xmlns:a16="http://schemas.microsoft.com/office/drawing/2014/main" id="{E9001B2A-85FA-7845-500F-FEFFFF1B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45" y="1820767"/>
            <a:ext cx="10505288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5" y="734504"/>
            <a:ext cx="10978470" cy="54787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NLS-related data proportions</a:t>
            </a: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8E9BBFD-3F5E-5401-4010-6DC2924D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99" y="1739741"/>
            <a:ext cx="59563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0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65" y="734504"/>
            <a:ext cx="10978470" cy="54787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700" dirty="0"/>
              <a:t>Source tag spelling on NLS-related buildings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6BE99A-0928-49CA-E646-F1D908B5C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22" y="1651170"/>
            <a:ext cx="7877556" cy="48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9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NLS massive data contributions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05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52BCA54-011A-D1CD-D435-D673213A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32" y="-3501"/>
            <a:ext cx="9241536" cy="68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2C374C65-8A16-3C21-13D5-6C83A2DE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73" y="-4818"/>
            <a:ext cx="9235053" cy="68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0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3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map of a large area with red dots&#10;&#10;Description automatically generated">
            <a:extLst>
              <a:ext uri="{FF2B5EF4-FFF2-40B4-BE49-F238E27FC236}">
                <a16:creationId xmlns:a16="http://schemas.microsoft.com/office/drawing/2014/main" id="{E70F1E25-7AA1-1567-D8DD-6B61C4F62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4" y="1524"/>
            <a:ext cx="9194812" cy="68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80C3C519-421F-E32C-0F43-E9A598BD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Geometry-level modified NLS buildings</a:t>
            </a:r>
          </a:p>
        </p:txBody>
      </p:sp>
      <p:sp>
        <p:nvSpPr>
          <p:cNvPr id="85" name="Rectangle 77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6" name="Rectangle 79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80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51</Words>
  <Application>Microsoft Macintosh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Massive data contributions from the National Land Survey of Finland to the OpenStreetMap Database</vt:lpstr>
      <vt:lpstr>Identifying NLS-related data among other OSM data</vt:lpstr>
      <vt:lpstr>NLS-related data proportions</vt:lpstr>
      <vt:lpstr>Source tag spelling on NLS-related buildings</vt:lpstr>
      <vt:lpstr>NLS massive data contributions</vt:lpstr>
      <vt:lpstr>PowerPoint Presentation</vt:lpstr>
      <vt:lpstr>PowerPoint Presentation</vt:lpstr>
      <vt:lpstr>PowerPoint Presentation</vt:lpstr>
      <vt:lpstr>Geometry-level modified NLS buildings</vt:lpstr>
      <vt:lpstr>Geometry-level modified NLS buildings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Massive data contributions from the National Land Survey of Finland to the OpenStreetMap Database</dc:title>
  <dc:creator>REN Alexys</dc:creator>
  <cp:lastModifiedBy>REN Alexys</cp:lastModifiedBy>
  <cp:revision>3</cp:revision>
  <dcterms:created xsi:type="dcterms:W3CDTF">2023-08-09T07:08:25Z</dcterms:created>
  <dcterms:modified xsi:type="dcterms:W3CDTF">2023-08-09T13:32:45Z</dcterms:modified>
</cp:coreProperties>
</file>